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38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67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0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76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96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54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50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71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1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57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80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669" y="0"/>
            <a:ext cx="51446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11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2024-06-09T03:25:16Z</dcterms:created>
  <dcterms:modified xsi:type="dcterms:W3CDTF">2024-06-09T03:27:01Z</dcterms:modified>
</cp:coreProperties>
</file>